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9" r:id="rId4"/>
    <p:sldId id="270" r:id="rId5"/>
    <p:sldId id="271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8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3" autoAdjust="0"/>
    <p:restoredTop sz="94660"/>
  </p:normalViewPr>
  <p:slideViewPr>
    <p:cSldViewPr snapToGrid="0">
      <p:cViewPr varScale="1">
        <p:scale>
          <a:sx n="127" d="100"/>
          <a:sy n="127" d="100"/>
        </p:scale>
        <p:origin x="144" y="2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randyzhao\Dropbox\Documents\TA\cps356\svn\cps356\lab3%20part%201%20result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Grades of each test case</a:t>
            </a:r>
          </a:p>
        </c:rich>
      </c:tx>
      <c:layout>
        <c:manualLayout>
          <c:xMode val="edge"/>
          <c:yMode val="edge"/>
          <c:x val="0.35393744531933513"/>
          <c:y val="1.851837724436694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val>
            <c:numRef>
              <c:f>Sheet1!$T$2:$T$15</c:f>
              <c:numCache>
                <c:formatCode>General</c:formatCode>
                <c:ptCount val="14"/>
                <c:pt idx="0">
                  <c:v>6</c:v>
                </c:pt>
                <c:pt idx="1">
                  <c:v>10</c:v>
                </c:pt>
                <c:pt idx="2">
                  <c:v>10</c:v>
                </c:pt>
                <c:pt idx="3">
                  <c:v>6</c:v>
                </c:pt>
                <c:pt idx="4">
                  <c:v>10</c:v>
                </c:pt>
                <c:pt idx="5">
                  <c:v>6</c:v>
                </c:pt>
                <c:pt idx="6">
                  <c:v>3</c:v>
                </c:pt>
                <c:pt idx="7">
                  <c:v>5</c:v>
                </c:pt>
                <c:pt idx="8">
                  <c:v>5</c:v>
                </c:pt>
                <c:pt idx="9">
                  <c:v>6</c:v>
                </c:pt>
                <c:pt idx="10">
                  <c:v>6</c:v>
                </c:pt>
                <c:pt idx="11">
                  <c:v>6</c:v>
                </c:pt>
                <c:pt idx="12">
                  <c:v>7</c:v>
                </c:pt>
                <c:pt idx="13">
                  <c:v>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70179712"/>
        <c:axId val="270180272"/>
      </c:barChart>
      <c:catAx>
        <c:axId val="270179712"/>
        <c:scaling>
          <c:orientation val="minMax"/>
        </c:scaling>
        <c:delete val="0"/>
        <c:axPos val="b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70180272"/>
        <c:crosses val="autoZero"/>
        <c:auto val="1"/>
        <c:lblAlgn val="ctr"/>
        <c:lblOffset val="100"/>
        <c:noMultiLvlLbl val="0"/>
      </c:catAx>
      <c:valAx>
        <c:axId val="270180272"/>
        <c:scaling>
          <c:orientation val="minMax"/>
          <c:max val="1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70179712"/>
        <c:crosses val="autoZero"/>
        <c:crossBetween val="between"/>
        <c:majorUnit val="1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A5511-67D3-4352-BF47-F3849F81150F}" type="datetimeFigureOut">
              <a:rPr lang="en-US" smtClean="0"/>
              <a:t>4/15/2014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0C2B2-DF5D-45FD-AED7-C68D243BD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76870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A5511-67D3-4352-BF47-F3849F81150F}" type="datetimeFigureOut">
              <a:rPr lang="en-US" smtClean="0"/>
              <a:t>4/15/2014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0C2B2-DF5D-45FD-AED7-C68D243BD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3401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A5511-67D3-4352-BF47-F3849F81150F}" type="datetimeFigureOut">
              <a:rPr lang="en-US" smtClean="0"/>
              <a:t>4/15/2014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0C2B2-DF5D-45FD-AED7-C68D243BD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73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A5511-67D3-4352-BF47-F3849F81150F}" type="datetimeFigureOut">
              <a:rPr lang="en-US" smtClean="0"/>
              <a:t>4/15/2014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0C2B2-DF5D-45FD-AED7-C68D243BD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0159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A5511-67D3-4352-BF47-F3849F81150F}" type="datetimeFigureOut">
              <a:rPr lang="en-US" smtClean="0"/>
              <a:t>4/15/2014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0C2B2-DF5D-45FD-AED7-C68D243BD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40882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A5511-67D3-4352-BF47-F3849F81150F}" type="datetimeFigureOut">
              <a:rPr lang="en-US" smtClean="0"/>
              <a:t>4/15/2014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0C2B2-DF5D-45FD-AED7-C68D243BD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96644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A5511-67D3-4352-BF47-F3849F81150F}" type="datetimeFigureOut">
              <a:rPr lang="en-US" smtClean="0"/>
              <a:t>4/15/2014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0C2B2-DF5D-45FD-AED7-C68D243BD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35262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A5511-67D3-4352-BF47-F3849F81150F}" type="datetimeFigureOut">
              <a:rPr lang="en-US" smtClean="0"/>
              <a:t>4/15/2014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0C2B2-DF5D-45FD-AED7-C68D243BD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60083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A5511-67D3-4352-BF47-F3849F81150F}" type="datetimeFigureOut">
              <a:rPr lang="en-US" smtClean="0"/>
              <a:t>4/15/2014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0C2B2-DF5D-45FD-AED7-C68D243BD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073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A5511-67D3-4352-BF47-F3849F81150F}" type="datetimeFigureOut">
              <a:rPr lang="en-US" smtClean="0"/>
              <a:t>4/15/2014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0C2B2-DF5D-45FD-AED7-C68D243BD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49601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A5511-67D3-4352-BF47-F3849F81150F}" type="datetimeFigureOut">
              <a:rPr lang="en-US" smtClean="0"/>
              <a:t>4/15/2014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0C2B2-DF5D-45FD-AED7-C68D243BD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32035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7A5511-67D3-4352-BF47-F3849F81150F}" type="datetimeFigureOut">
              <a:rPr lang="en-US" smtClean="0"/>
              <a:t>4/15/2014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40C2B2-DF5D-45FD-AED7-C68D243BD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181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Lab 1 Analysis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58284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27297" y="899286"/>
            <a:ext cx="3357276" cy="55105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0701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96901" y="1241218"/>
            <a:ext cx="4352671" cy="5520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4343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06313" y="926729"/>
            <a:ext cx="3724725" cy="59312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0537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2397" y="1027907"/>
            <a:ext cx="3730861" cy="52282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9505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Thank you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32829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Grades of every test case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22980600"/>
              </p:ext>
            </p:extLst>
          </p:nvPr>
        </p:nvGraphicFramePr>
        <p:xfrm>
          <a:off x="1107104" y="2181106"/>
          <a:ext cx="6782430" cy="39958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22970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Tricky parts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Call </a:t>
            </a:r>
            <a:r>
              <a:rPr lang="en-US" dirty="0" err="1" smtClean="0"/>
              <a:t>conn_bufspace</a:t>
            </a:r>
            <a:r>
              <a:rPr lang="en-US" dirty="0" smtClean="0"/>
              <a:t> before </a:t>
            </a:r>
            <a:r>
              <a:rPr lang="en-US" dirty="0" err="1" smtClean="0"/>
              <a:t>conn_output</a:t>
            </a:r>
            <a:endParaRPr lang="en-US" dirty="0"/>
          </a:p>
          <a:p>
            <a:pPr lvl="1"/>
            <a:r>
              <a:rPr lang="en-US" dirty="0" smtClean="0"/>
              <a:t>Output logic is used in 2 places</a:t>
            </a:r>
          </a:p>
          <a:p>
            <a:pPr lvl="2"/>
            <a:r>
              <a:rPr lang="en-US" dirty="0" smtClean="0"/>
              <a:t>After you receive a packet</a:t>
            </a:r>
          </a:p>
          <a:p>
            <a:pPr lvl="2"/>
            <a:r>
              <a:rPr lang="en-US" dirty="0" smtClean="0"/>
              <a:t>After the framework calls </a:t>
            </a:r>
            <a:r>
              <a:rPr lang="en-US" dirty="0" err="1" smtClean="0"/>
              <a:t>rel_output</a:t>
            </a:r>
            <a:endParaRPr lang="en-US" dirty="0" smtClean="0"/>
          </a:p>
          <a:p>
            <a:pPr lvl="1"/>
            <a:r>
              <a:rPr lang="en-US" dirty="0" smtClean="0"/>
              <a:t>That’s why I abstract output logic into </a:t>
            </a:r>
            <a:r>
              <a:rPr lang="en-US" dirty="0" smtClean="0"/>
              <a:t>a separate function</a:t>
            </a:r>
          </a:p>
          <a:p>
            <a:r>
              <a:rPr lang="en-US" dirty="0" smtClean="0"/>
              <a:t>Don’t store the packet pointer directly</a:t>
            </a:r>
          </a:p>
          <a:p>
            <a:r>
              <a:rPr lang="en-US" dirty="0" smtClean="0"/>
              <a:t>Examine the length of the packet (</a:t>
            </a:r>
            <a:r>
              <a:rPr lang="en-US" dirty="0" err="1" smtClean="0"/>
              <a:t>OpenSSL</a:t>
            </a:r>
            <a:r>
              <a:rPr lang="en-US" smtClean="0"/>
              <a:t>)</a:t>
            </a:r>
            <a:endParaRPr lang="en-US" dirty="0" smtClean="0"/>
          </a:p>
          <a:p>
            <a:r>
              <a:rPr lang="en-US" dirty="0" smtClean="0"/>
              <a:t>The EOF packet may get lost &amp; Packets before EOF packet may get lost</a:t>
            </a:r>
          </a:p>
          <a:p>
            <a:pPr lvl="1"/>
            <a:r>
              <a:rPr lang="en-US" dirty="0" smtClean="0"/>
              <a:t>Use a tag to record whether you have sent EOF packet</a:t>
            </a:r>
          </a:p>
          <a:p>
            <a:pPr lvl="1"/>
            <a:r>
              <a:rPr lang="en-US" dirty="0" smtClean="0"/>
              <a:t>Treat EOF packet as a normal data packet </a:t>
            </a:r>
          </a:p>
        </p:txBody>
      </p:sp>
    </p:spTree>
    <p:extLst>
      <p:ext uri="{BB962C8B-B14F-4D97-AF65-F5344CB8AC3E}">
        <p14:creationId xmlns:p14="http://schemas.microsoft.com/office/powerpoint/2010/main" val="16426618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Tricky parts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Teardown requirements</a:t>
            </a:r>
          </a:p>
          <a:p>
            <a:pPr lvl="1"/>
            <a:r>
              <a:rPr lang="en-US" dirty="0" smtClean="0"/>
              <a:t>All packets </a:t>
            </a:r>
            <a:r>
              <a:rPr lang="en-US" dirty="0" err="1" smtClean="0"/>
              <a:t>acked</a:t>
            </a:r>
            <a:r>
              <a:rPr lang="en-US" dirty="0" smtClean="0"/>
              <a:t> (1)</a:t>
            </a:r>
          </a:p>
          <a:p>
            <a:pPr lvl="1"/>
            <a:r>
              <a:rPr lang="en-US" dirty="0" smtClean="0"/>
              <a:t>All packets received (2) and output (3)</a:t>
            </a:r>
          </a:p>
          <a:p>
            <a:pPr lvl="1"/>
            <a:r>
              <a:rPr lang="en-US" dirty="0" smtClean="0"/>
              <a:t>Send EOF (4)&amp; receive EOF (5)</a:t>
            </a:r>
          </a:p>
          <a:p>
            <a:r>
              <a:rPr lang="en-US" dirty="0" smtClean="0"/>
              <a:t>Multiple Teardown Scenarios</a:t>
            </a:r>
          </a:p>
          <a:p>
            <a:pPr lvl="1"/>
            <a:r>
              <a:rPr lang="en-US" dirty="0" smtClean="0"/>
              <a:t>All but (3) meet</a:t>
            </a:r>
          </a:p>
          <a:p>
            <a:pPr lvl="1"/>
            <a:r>
              <a:rPr lang="en-US" dirty="0" smtClean="0"/>
              <a:t>All but (1) meet</a:t>
            </a:r>
          </a:p>
          <a:p>
            <a:pPr lvl="1"/>
            <a:r>
              <a:rPr lang="en-US" dirty="0" smtClean="0"/>
              <a:t>……</a:t>
            </a:r>
          </a:p>
          <a:p>
            <a:pPr lvl="1"/>
            <a:r>
              <a:rPr lang="en-US" dirty="0" smtClean="0"/>
              <a:t>Only call </a:t>
            </a:r>
            <a:r>
              <a:rPr lang="en-US" dirty="0" err="1" smtClean="0"/>
              <a:t>rel_destroy</a:t>
            </a:r>
            <a:r>
              <a:rPr lang="en-US" dirty="0" smtClean="0"/>
              <a:t> in </a:t>
            </a:r>
            <a:r>
              <a:rPr lang="en-US" dirty="0" err="1" smtClean="0"/>
              <a:t>rel_timer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529471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programming experience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object-oriented programming whenever possible</a:t>
            </a:r>
          </a:p>
          <a:p>
            <a:r>
              <a:rPr lang="en-US" dirty="0" smtClean="0"/>
              <a:t>Any function should be around 30 lines</a:t>
            </a:r>
          </a:p>
          <a:p>
            <a:r>
              <a:rPr lang="en-US" dirty="0" smtClean="0"/>
              <a:t>At most 3 levels of nested statements</a:t>
            </a:r>
          </a:p>
          <a:p>
            <a:pPr lvl="1"/>
            <a:r>
              <a:rPr lang="en-US" dirty="0" smtClean="0"/>
              <a:t>If</a:t>
            </a:r>
          </a:p>
          <a:p>
            <a:pPr lvl="2"/>
            <a:r>
              <a:rPr lang="en-US" dirty="0" smtClean="0"/>
              <a:t>For</a:t>
            </a:r>
          </a:p>
          <a:p>
            <a:pPr lvl="3"/>
            <a:r>
              <a:rPr lang="en-US" dirty="0" smtClean="0"/>
              <a:t>if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82697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One Practical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Rel_t</a:t>
            </a:r>
            <a:endParaRPr lang="en-US" dirty="0" smtClean="0"/>
          </a:p>
          <a:p>
            <a:pPr lvl="1"/>
            <a:r>
              <a:rPr lang="en-US" dirty="0" err="1" smtClean="0"/>
              <a:t>Sender_t</a:t>
            </a:r>
            <a:endParaRPr lang="en-US" dirty="0" smtClean="0"/>
          </a:p>
          <a:p>
            <a:pPr lvl="2"/>
            <a:r>
              <a:rPr lang="en-US" dirty="0" smtClean="0"/>
              <a:t>An array of packets to be sent</a:t>
            </a:r>
          </a:p>
          <a:p>
            <a:pPr lvl="2"/>
            <a:r>
              <a:rPr lang="en-US" dirty="0" smtClean="0"/>
              <a:t>Send window [left, right]</a:t>
            </a:r>
          </a:p>
          <a:p>
            <a:pPr lvl="1"/>
            <a:r>
              <a:rPr lang="en-US" dirty="0" err="1" smtClean="0"/>
              <a:t>Receiver_t</a:t>
            </a:r>
            <a:endParaRPr lang="en-US" dirty="0" smtClean="0"/>
          </a:p>
          <a:p>
            <a:pPr lvl="2"/>
            <a:r>
              <a:rPr lang="en-US" dirty="0" smtClean="0"/>
              <a:t>Packets received but not output</a:t>
            </a:r>
          </a:p>
          <a:p>
            <a:pPr lvl="2"/>
            <a:r>
              <a:rPr lang="en-US" dirty="0" smtClean="0"/>
              <a:t>Lowest </a:t>
            </a:r>
            <a:r>
              <a:rPr lang="en-US" dirty="0" err="1" smtClean="0"/>
              <a:t>seqno</a:t>
            </a:r>
            <a:r>
              <a:rPr lang="en-US" dirty="0" smtClean="0"/>
              <a:t> of receive window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6750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32619" y="1081567"/>
            <a:ext cx="4568401" cy="56470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1592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19142" y="1917755"/>
            <a:ext cx="3794311" cy="46699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3854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32933" y="1299808"/>
            <a:ext cx="4141156" cy="55430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5765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154</TotalTime>
  <Words>206</Words>
  <Application>Microsoft Office PowerPoint</Application>
  <PresentationFormat>On-screen Show (4:3)</PresentationFormat>
  <Paragraphs>40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Office Theme</vt:lpstr>
      <vt:lpstr>Lab 1 Analysis</vt:lpstr>
      <vt:lpstr>Grades of every test case</vt:lpstr>
      <vt:lpstr>Tricky parts</vt:lpstr>
      <vt:lpstr>Tricky parts (Cont.)</vt:lpstr>
      <vt:lpstr>Some programming experience</vt:lpstr>
      <vt:lpstr>One Practical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Lab 1 Analysis</dc:title>
  <dc:creator>Hongze Zhao</dc:creator>
  <cp:lastModifiedBy>Hongze Zhao</cp:lastModifiedBy>
  <cp:revision>15</cp:revision>
  <dcterms:created xsi:type="dcterms:W3CDTF">2014-04-15T01:49:08Z</dcterms:created>
  <dcterms:modified xsi:type="dcterms:W3CDTF">2014-04-15T16:57:55Z</dcterms:modified>
</cp:coreProperties>
</file>